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9809" y="450657"/>
            <a:ext cx="7335546" cy="683654"/>
          </a:xfrm>
        </p:spPr>
        <p:txBody>
          <a:bodyPr/>
          <a:lstStyle/>
          <a:p>
            <a:pPr algn="ctr"/>
            <a:r>
              <a:rPr lang="ru-RU" sz="2400" b="1" dirty="0">
                <a:latin typeface="Arial"/>
              </a:rPr>
              <a:t>Строительство завода компрессорного оборудования для холодильников и кондиционеров различной мощности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90,0 млн.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225</a:t>
            </a:r>
            <a:r>
              <a:rPr lang="en-US" dirty="0"/>
              <a:t> </a:t>
            </a:r>
            <a:r>
              <a:rPr lang="ru-RU" dirty="0"/>
              <a:t>тыс.</a:t>
            </a:r>
            <a:r>
              <a:rPr lang="en-US" dirty="0"/>
              <a:t> </a:t>
            </a:r>
            <a:r>
              <a:rPr lang="ru-RU" dirty="0" err="1"/>
              <a:t>шт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20,3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92,5 млн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5,9</a:t>
            </a:r>
            <a:r>
              <a:rPr lang="en-US" dirty="0"/>
              <a:t> </a:t>
            </a:r>
            <a:r>
              <a:rPr lang="ru-RU" dirty="0"/>
              <a:t>лет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50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Хорезмская область</a:t>
            </a:r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5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95</a:t>
            </a:r>
            <a:r>
              <a:rPr lang="en-US" dirty="0"/>
              <a:t> </a:t>
            </a:r>
            <a:r>
              <a:rPr lang="ru-RU" dirty="0"/>
              <a:t>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dirty="0"/>
              <a:t>Ассоциация "</a:t>
            </a:r>
            <a:r>
              <a:rPr lang="ru-RU" dirty="0" err="1"/>
              <a:t>Узэлтехсаноат</a:t>
            </a:r>
            <a:r>
              <a:rPr lang="ru-RU" dirty="0"/>
              <a:t>"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r>
              <a:rPr lang="en-US" sz="900" b="1" dirty="0"/>
              <a:t>info@uzeltexsanoat.uz</a:t>
            </a:r>
            <a:endParaRPr lang="ru-RU" sz="9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b="1" dirty="0"/>
              <a:t>+998</a:t>
            </a:r>
            <a:r>
              <a:rPr lang="ru-RU" b="1" dirty="0"/>
              <a:t>951450554</a:t>
            </a:r>
            <a:endParaRPr lang="ru-RU" dirty="0"/>
          </a:p>
        </p:txBody>
      </p:sp>
      <p:pic>
        <p:nvPicPr>
          <p:cNvPr id="164" name="Рисунок 163">
            <a:extLst>
              <a:ext uri="{FF2B5EF4-FFF2-40B4-BE49-F238E27FC236}">
                <a16:creationId xmlns:a16="http://schemas.microsoft.com/office/drawing/2014/main" id="{37EB3C00-AB17-468D-88D5-3CCAE66E48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83" t="-10095" r="-12083" b="-10095"/>
          <a:stretch/>
        </p:blipFill>
        <p:spPr>
          <a:xfrm>
            <a:off x="7742465" y="105451"/>
            <a:ext cx="2056199" cy="2120130"/>
          </a:xfrm>
        </p:spPr>
      </p:pic>
      <p:pic>
        <p:nvPicPr>
          <p:cNvPr id="166" name="Рисунок 165">
            <a:extLst>
              <a:ext uri="{FF2B5EF4-FFF2-40B4-BE49-F238E27FC236}">
                <a16:creationId xmlns:a16="http://schemas.microsoft.com/office/drawing/2014/main" id="{66335CA9-35FA-4DE9-AFC8-CB4BF20E443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63" t="-6638" r="-13463" b="-6638"/>
          <a:stretch/>
        </p:blipFill>
        <p:spPr>
          <a:xfrm>
            <a:off x="7739291" y="2350993"/>
            <a:ext cx="2056201" cy="2161303"/>
          </a:xfrm>
        </p:spPr>
      </p:pic>
      <p:pic>
        <p:nvPicPr>
          <p:cNvPr id="168" name="Рисунок 167">
            <a:extLst>
              <a:ext uri="{FF2B5EF4-FFF2-40B4-BE49-F238E27FC236}">
                <a16:creationId xmlns:a16="http://schemas.microsoft.com/office/drawing/2014/main" id="{5F0827D4-5C2C-48C0-AD19-3CF7C519B23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63" t="-7280" r="-13463" b="-7280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1659</TotalTime>
  <Words>59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Гости</cp:lastModifiedBy>
  <cp:revision>165</cp:revision>
  <cp:lastPrinted>2020-02-19T12:33:34Z</cp:lastPrinted>
  <dcterms:created xsi:type="dcterms:W3CDTF">2020-02-19T03:11:15Z</dcterms:created>
  <dcterms:modified xsi:type="dcterms:W3CDTF">2022-08-01T16:38:00Z</dcterms:modified>
</cp:coreProperties>
</file>