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218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AFD43520-EACB-466D-B2AF-5713F08BC3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5130C4-1DF0-4EC7-B381-E56A3935E7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C7931-18B7-4B9E-B4F0-CB047773E348}" type="datetimeFigureOut">
              <a:rPr lang="ru-RU" smtClean="0"/>
              <a:t>01.08.2022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0EAEFA-8745-4491-9DAB-2CF097DE04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033275-663B-4945-9E42-E46CEFEB7F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B2034-B5D6-4460-A18D-5452F188E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408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179394" y="3013645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МОЩНОСТЬ</a:t>
            </a:r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210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359495" y="2310481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18992" y="3013645"/>
            <a:ext cx="2038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МЕСТОПОЛОЖЕНИЕ</a:t>
            </a:r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80185" y="3905739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959389" y="4618881"/>
            <a:ext cx="331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41502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3338" y="3115104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34537" y="4126606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399485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3975291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142530" y="3034032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Нужна помощь? 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Нужно больше информации?–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Центр разработки инвестиционных проектов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7414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+99871 2020210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22">
            <a:extLst>
              <a:ext uri="{FF2B5EF4-FFF2-40B4-BE49-F238E27FC236}">
                <a16:creationId xmlns:a16="http://schemas.microsoft.com/office/drawing/2014/main" id="{4DFE1B6E-5A0E-491A-88C5-56DC746AA4F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59809" y="450657"/>
            <a:ext cx="7335546" cy="683654"/>
          </a:xfrm>
        </p:spPr>
        <p:txBody>
          <a:bodyPr/>
          <a:lstStyle/>
          <a:p>
            <a:pPr algn="ctr"/>
            <a:r>
              <a:rPr lang="ru-RU" sz="2400" b="1" dirty="0">
                <a:latin typeface="Arial"/>
              </a:rPr>
              <a:t>Производство готовой  медной продукции  в составе медного кластера</a:t>
            </a:r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128043" y="2578785"/>
            <a:ext cx="1570037" cy="282731"/>
          </a:xfrm>
        </p:spPr>
        <p:txBody>
          <a:bodyPr/>
          <a:lstStyle/>
          <a:p>
            <a:r>
              <a:rPr lang="en-US" dirty="0"/>
              <a:t>$ </a:t>
            </a:r>
            <a:r>
              <a:rPr lang="ru-RU" dirty="0"/>
              <a:t>357,5 млн.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19853" y="3276736"/>
            <a:ext cx="1570037" cy="282731"/>
          </a:xfrm>
        </p:spPr>
        <p:txBody>
          <a:bodyPr/>
          <a:lstStyle/>
          <a:p>
            <a:r>
              <a:rPr lang="ru-RU" dirty="0"/>
              <a:t>7</a:t>
            </a:r>
            <a:r>
              <a:rPr lang="en-US" dirty="0"/>
              <a:t>0 </a:t>
            </a:r>
            <a:r>
              <a:rPr lang="ru-RU" dirty="0"/>
              <a:t>тыс.</a:t>
            </a:r>
            <a:r>
              <a:rPr lang="en-US" dirty="0"/>
              <a:t> </a:t>
            </a:r>
            <a:r>
              <a:rPr lang="ru-RU" dirty="0"/>
              <a:t>тонн</a:t>
            </a:r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81978" y="4224104"/>
            <a:ext cx="2464838" cy="431095"/>
          </a:xfrm>
        </p:spPr>
        <p:txBody>
          <a:bodyPr/>
          <a:lstStyle/>
          <a:p>
            <a:r>
              <a:rPr lang="en-US" dirty="0"/>
              <a:t>IRR</a:t>
            </a:r>
            <a:r>
              <a:rPr lang="ru-RU" dirty="0"/>
              <a:t> – 20,9 </a:t>
            </a:r>
            <a:r>
              <a:rPr lang="uz-Cyrl-UZ" dirty="0"/>
              <a:t>%</a:t>
            </a:r>
            <a:endParaRPr lang="en-US" dirty="0"/>
          </a:p>
          <a:p>
            <a:r>
              <a:rPr lang="ru-RU" dirty="0"/>
              <a:t>NPV - </a:t>
            </a:r>
            <a:r>
              <a:rPr lang="en-US" dirty="0"/>
              <a:t>$</a:t>
            </a:r>
            <a:r>
              <a:rPr lang="ru-RU" dirty="0"/>
              <a:t> 386 млн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ru-RU" dirty="0"/>
              <a:t>,7</a:t>
            </a:r>
            <a:r>
              <a:rPr lang="en-US" dirty="0"/>
              <a:t> </a:t>
            </a:r>
            <a:r>
              <a:rPr lang="ru-RU" dirty="0"/>
              <a:t>лет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61457" y="2593317"/>
            <a:ext cx="1570037" cy="282731"/>
          </a:xfrm>
        </p:spPr>
        <p:txBody>
          <a:bodyPr/>
          <a:lstStyle/>
          <a:p>
            <a:r>
              <a:rPr lang="ru-RU" dirty="0"/>
              <a:t>207 млн. </a:t>
            </a:r>
            <a:r>
              <a:rPr lang="en-US" dirty="0"/>
              <a:t>$ </a:t>
            </a:r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8C43B6EB-6147-4B2A-88C0-97F6EE1DF7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06907" y="3318681"/>
            <a:ext cx="2106074" cy="403646"/>
          </a:xfrm>
        </p:spPr>
        <p:txBody>
          <a:bodyPr/>
          <a:lstStyle/>
          <a:p>
            <a:r>
              <a:rPr lang="ru-RU" dirty="0"/>
              <a:t>Ташкентская область</a:t>
            </a:r>
            <a:endParaRPr lang="uz-Cyrl-UZ" dirty="0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51046" y="4161324"/>
            <a:ext cx="1939644" cy="403646"/>
          </a:xfrm>
        </p:spPr>
        <p:txBody>
          <a:bodyPr/>
          <a:lstStyle/>
          <a:p>
            <a:r>
              <a:rPr lang="en-US" dirty="0"/>
              <a:t>              </a:t>
            </a:r>
            <a:r>
              <a:rPr lang="ru-RU" dirty="0"/>
              <a:t>Экспорт</a:t>
            </a:r>
            <a:r>
              <a:rPr lang="en-US" dirty="0"/>
              <a:t>: </a:t>
            </a:r>
            <a:r>
              <a:rPr lang="ru-RU" dirty="0"/>
              <a:t>8</a:t>
            </a:r>
            <a:r>
              <a:rPr lang="en-US" dirty="0"/>
              <a:t>0 %</a:t>
            </a:r>
            <a:endParaRPr lang="ru-RU" dirty="0"/>
          </a:p>
          <a:p>
            <a:r>
              <a:rPr lang="ru-RU" dirty="0"/>
              <a:t>Местный рынок: 2</a:t>
            </a:r>
            <a:r>
              <a:rPr lang="en-US" dirty="0"/>
              <a:t>0 </a:t>
            </a:r>
            <a:r>
              <a:rPr lang="ru-RU" dirty="0"/>
              <a:t>%</a:t>
            </a:r>
            <a:endParaRPr lang="en-US" dirty="0"/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028591"/>
            <a:ext cx="1570037" cy="331696"/>
          </a:xfrm>
        </p:spPr>
        <p:txBody>
          <a:bodyPr/>
          <a:lstStyle/>
          <a:p>
            <a:r>
              <a:rPr lang="ru-RU" dirty="0"/>
              <a:t>Имеется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37469D6A-68FD-4958-91F2-CD555DC7DC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12945" y="6086278"/>
            <a:ext cx="3578280" cy="331696"/>
          </a:xfrm>
        </p:spPr>
        <p:txBody>
          <a:bodyPr/>
          <a:lstStyle/>
          <a:p>
            <a:r>
              <a:rPr lang="ru-RU" dirty="0"/>
              <a:t>Ассоциация "</a:t>
            </a:r>
            <a:r>
              <a:rPr lang="ru-RU" dirty="0" err="1"/>
              <a:t>Узэлтехсаноат</a:t>
            </a:r>
            <a:r>
              <a:rPr lang="ru-RU" dirty="0"/>
              <a:t>"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F176A61-6F27-4BFE-BC04-C429B182171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95790" y="6083707"/>
            <a:ext cx="1433124" cy="403645"/>
          </a:xfrm>
        </p:spPr>
        <p:txBody>
          <a:bodyPr/>
          <a:lstStyle/>
          <a:p>
            <a:r>
              <a:rPr lang="en-US" sz="900" b="1" dirty="0"/>
              <a:t>info@uzeltexsanoat.uz</a:t>
            </a:r>
            <a:endParaRPr lang="ru-RU" sz="9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CDDA5E-072C-4460-AA9E-23C577BB3CB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9975" y="6092622"/>
            <a:ext cx="1235928" cy="182557"/>
          </a:xfrm>
        </p:spPr>
        <p:txBody>
          <a:bodyPr/>
          <a:lstStyle/>
          <a:p>
            <a:r>
              <a:rPr lang="en-US" b="1" dirty="0"/>
              <a:t>+998</a:t>
            </a:r>
            <a:r>
              <a:rPr lang="ru-RU" b="1" dirty="0"/>
              <a:t>951450554</a:t>
            </a:r>
            <a:endParaRPr lang="ru-RU" dirty="0"/>
          </a:p>
        </p:txBody>
      </p:sp>
      <p:pic>
        <p:nvPicPr>
          <p:cNvPr id="148" name="Рисунок 147">
            <a:extLst>
              <a:ext uri="{FF2B5EF4-FFF2-40B4-BE49-F238E27FC236}">
                <a16:creationId xmlns:a16="http://schemas.microsoft.com/office/drawing/2014/main" id="{C72F8C25-8302-4EE4-8FE8-BBE8BDF2CAD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9" r="15889"/>
          <a:stretch>
            <a:fillRect/>
          </a:stretch>
        </p:blipFill>
        <p:spPr/>
      </p:pic>
      <p:pic>
        <p:nvPicPr>
          <p:cNvPr id="152" name="Рисунок 151">
            <a:extLst>
              <a:ext uri="{FF2B5EF4-FFF2-40B4-BE49-F238E27FC236}">
                <a16:creationId xmlns:a16="http://schemas.microsoft.com/office/drawing/2014/main" id="{2CB816C8-651B-438B-A34F-1715C3F46D6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39" r="17839"/>
          <a:stretch>
            <a:fillRect/>
          </a:stretch>
        </p:blipFill>
        <p:spPr/>
      </p:pic>
      <p:pic>
        <p:nvPicPr>
          <p:cNvPr id="156" name="Рисунок 155">
            <a:extLst>
              <a:ext uri="{FF2B5EF4-FFF2-40B4-BE49-F238E27FC236}">
                <a16:creationId xmlns:a16="http://schemas.microsoft.com/office/drawing/2014/main" id="{FB525EC8-10CB-40DC-BF1F-CA5E322131D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7" r="205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1653</TotalTime>
  <Words>61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Гости</cp:lastModifiedBy>
  <cp:revision>164</cp:revision>
  <cp:lastPrinted>2020-02-19T12:33:34Z</cp:lastPrinted>
  <dcterms:created xsi:type="dcterms:W3CDTF">2020-02-19T03:11:15Z</dcterms:created>
  <dcterms:modified xsi:type="dcterms:W3CDTF">2022-08-01T16:31:07Z</dcterms:modified>
</cp:coreProperties>
</file>