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27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FD43520-EACB-466D-B2AF-5713F08BC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F5130C4-1DF0-4EC7-B381-E56A3935E7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7931-18B7-4B9E-B4F0-CB047773E348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20EAEFA-8745-4491-9DAB-2CF097DE04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033275-663B-4945-9E42-E46CEFEB7F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2034-B5D6-4460-A18D-5452F188E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0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xmlns="" id="{3C91E810-D238-4622-9835-2CC559197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xmlns="" id="{BE57836F-3801-40B0-B6C8-4799038619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xmlns="" id="{26A8ED3C-3A21-4E1A-A313-1AC32C2D4F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xmlns="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xmlns="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F1869D5C-D035-4FA3-8AEA-DB258ADCC7C2}"/>
              </a:ext>
            </a:extLst>
          </p:cNvPr>
          <p:cNvSpPr txBox="1"/>
          <p:nvPr userDrawn="1"/>
        </p:nvSpPr>
        <p:spPr>
          <a:xfrm>
            <a:off x="1179394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xmlns="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41502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xmlns="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xmlns="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xmlns="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xmlns="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xmlns="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xmlns="" id="{4F286B5B-BFE3-45C5-B172-63FBC89E6C9F}"/>
              </a:ext>
            </a:extLst>
          </p:cNvPr>
          <p:cNvGrpSpPr/>
          <p:nvPr userDrawn="1"/>
        </p:nvGrpSpPr>
        <p:grpSpPr>
          <a:xfrm>
            <a:off x="653338" y="3115104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xmlns="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xmlns="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xmlns="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34537" y="4126606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xmlns="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xmlns="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xmlns="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xmlns="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xmlns="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xmlns="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xmlns="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xmlns="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xmlns="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399485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xmlns="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xmlns="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xmlns="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xmlns="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xmlns="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xmlns="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xmlns="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xmlns="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xmlns="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xmlns="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3975291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xmlns="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xmlns="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xmlns="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xmlns="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xmlns="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xmlns="" id="{39BBFF4E-D2CF-43A6-A835-6E9B4285AF31}"/>
              </a:ext>
            </a:extLst>
          </p:cNvPr>
          <p:cNvGrpSpPr/>
          <p:nvPr userDrawn="1"/>
        </p:nvGrpSpPr>
        <p:grpSpPr>
          <a:xfrm>
            <a:off x="4142530" y="3034032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xmlns="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xmlns="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xmlns="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xmlns="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xmlns="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xmlns="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xmlns="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xmlns="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xmlns="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xmlns="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xmlns="" id="{1A8418A7-6B50-4F36-B586-213B5891896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xmlns="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xmlns="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xmlns="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xmlns="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xmlns="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xmlns="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xmlns="" id="{3EDD2F5A-D87B-4910-AD0D-B8E93DEB790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xmlns="" id="{5709A290-4A3C-4BA1-8862-4340D91E1A8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xmlns="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xmlns="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xmlns="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xmlns="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xmlns="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xmlns="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xmlns="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xmlns="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xmlns="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xmlns="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>
            <a:extLst>
              <a:ext uri="{FF2B5EF4-FFF2-40B4-BE49-F238E27FC236}">
                <a16:creationId xmlns:a16="http://schemas.microsoft.com/office/drawing/2014/main" xmlns="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05218" y="659562"/>
            <a:ext cx="7335546" cy="683654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800" b="1" dirty="0">
                <a:latin typeface="Arial"/>
              </a:rPr>
              <a:t>Разработка месторождения лития «</a:t>
            </a:r>
            <a:r>
              <a:rPr lang="ru-RU" sz="1800" b="1" dirty="0" err="1">
                <a:latin typeface="Arial"/>
              </a:rPr>
              <a:t>Шавазсай</a:t>
            </a:r>
            <a:r>
              <a:rPr lang="ru-RU" sz="1800" b="1" dirty="0">
                <a:latin typeface="Arial"/>
              </a:rPr>
              <a:t>»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xmlns="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28043" y="2578785"/>
            <a:ext cx="1570037" cy="282731"/>
          </a:xfrm>
        </p:spPr>
        <p:txBody>
          <a:bodyPr/>
          <a:lstStyle/>
          <a:p>
            <a:r>
              <a:rPr lang="ru-RU" dirty="0"/>
              <a:t>59,5 млн $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xmlns="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19853" y="3276736"/>
            <a:ext cx="1570037" cy="282731"/>
          </a:xfrm>
        </p:spPr>
        <p:txBody>
          <a:bodyPr/>
          <a:lstStyle/>
          <a:p>
            <a:r>
              <a:rPr lang="ru-RU" dirty="0"/>
              <a:t>4 400 тонн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xmlns="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81978" y="4224104"/>
            <a:ext cx="2464838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31,48 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 115,47</a:t>
            </a:r>
            <a:r>
              <a:rPr lang="en-US" dirty="0"/>
              <a:t> </a:t>
            </a:r>
            <a:r>
              <a:rPr lang="en-US" dirty="0" err="1"/>
              <a:t>mln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xmlns="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42 месяца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xmlns="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61457" y="2593317"/>
            <a:ext cx="1570037" cy="282731"/>
          </a:xfrm>
        </p:spPr>
        <p:txBody>
          <a:bodyPr/>
          <a:lstStyle/>
          <a:p>
            <a:r>
              <a:rPr lang="ru-RU" dirty="0"/>
              <a:t>35,7 млн. </a:t>
            </a:r>
            <a:r>
              <a:rPr lang="en-US" dirty="0"/>
              <a:t>$ 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xmlns="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06906" y="3318681"/>
            <a:ext cx="2709206" cy="403646"/>
          </a:xfrm>
        </p:spPr>
        <p:txBody>
          <a:bodyPr/>
          <a:lstStyle/>
          <a:p>
            <a:r>
              <a:rPr lang="ru-RU" dirty="0"/>
              <a:t>Ташкентская область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xmlns="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ru-RU" dirty="0"/>
              <a:t>4</a:t>
            </a:r>
            <a:r>
              <a:rPr lang="en-US" dirty="0"/>
              <a:t>0 %</a:t>
            </a:r>
            <a:endParaRPr lang="ru-RU" dirty="0"/>
          </a:p>
          <a:p>
            <a:r>
              <a:rPr lang="ru-RU" dirty="0"/>
              <a:t>Местный рынок: 6</a:t>
            </a:r>
            <a:r>
              <a:rPr lang="en-US" dirty="0"/>
              <a:t>0</a:t>
            </a:r>
            <a:r>
              <a:rPr lang="ru-RU" dirty="0"/>
              <a:t>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xmlns="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331696"/>
          </a:xfrm>
        </p:spPr>
        <p:txBody>
          <a:bodyPr/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xmlns="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pPr algn="ctr"/>
            <a:r>
              <a:rPr lang="ru-RU" sz="1050" b="1" dirty="0"/>
              <a:t>ГК «</a:t>
            </a:r>
            <a:r>
              <a:rPr lang="ru-RU" sz="1050" b="1" smtClean="0"/>
              <a:t>Госкомгеологии»</a:t>
            </a:r>
            <a:endParaRPr lang="en-US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ru-RU" dirty="0"/>
              <a:t>+998 71 25686 53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1677E004-18AF-466C-9936-7A8D206C736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5" b="13025"/>
          <a:stretch>
            <a:fillRect/>
          </a:stretch>
        </p:blipFill>
        <p:spPr/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A069D37-F084-4FF1-9D77-CD684514C24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4" r="10354"/>
          <a:stretch>
            <a:fillRect/>
          </a:stretch>
        </p:blipFill>
        <p:spPr/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61D47E3F-50EE-4252-B2DC-1562F5B39D6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0" r="235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1718</TotalTime>
  <Words>53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ws26</cp:lastModifiedBy>
  <cp:revision>164</cp:revision>
  <cp:lastPrinted>2020-02-19T12:33:34Z</cp:lastPrinted>
  <dcterms:created xsi:type="dcterms:W3CDTF">2020-02-19T03:11:15Z</dcterms:created>
  <dcterms:modified xsi:type="dcterms:W3CDTF">2022-08-05T07:03:39Z</dcterms:modified>
</cp:coreProperties>
</file>