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1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FD43520-EACB-466D-B2AF-5713F08BC3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5130C4-1DF0-4EC7-B381-E56A3935E7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7931-18B7-4B9E-B4F0-CB047773E348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0EAEFA-8745-4491-9DAB-2CF097DE04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033275-663B-4945-9E42-E46CEFEB7F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B2034-B5D6-4460-A18D-5452F188E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0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179394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41502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3338" y="3115104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34537" y="4126606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399485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3975291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42530" y="3034032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7414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05218" y="659562"/>
            <a:ext cx="7335546" cy="683654"/>
          </a:xfrm>
        </p:spPr>
        <p:txBody>
          <a:bodyPr/>
          <a:lstStyle/>
          <a:p>
            <a:pPr algn="ctr"/>
            <a:r>
              <a:rPr lang="ru-RU" sz="2400" b="1" dirty="0">
                <a:latin typeface="Arial"/>
              </a:rPr>
              <a:t>Производство поликремния электронного (полупроводники) и солнечного качества (</a:t>
            </a:r>
            <a:r>
              <a:rPr lang="ru-RU" sz="2400" b="1" dirty="0" err="1">
                <a:latin typeface="Arial"/>
              </a:rPr>
              <a:t>фотовольтаика</a:t>
            </a:r>
            <a:r>
              <a:rPr lang="ru-RU" sz="2400" b="1" dirty="0">
                <a:latin typeface="Arial"/>
              </a:rPr>
              <a:t>)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28043" y="2578785"/>
            <a:ext cx="1570037" cy="282731"/>
          </a:xfrm>
        </p:spPr>
        <p:txBody>
          <a:bodyPr/>
          <a:lstStyle/>
          <a:p>
            <a:r>
              <a:rPr lang="en-US" dirty="0"/>
              <a:t>1,5 </a:t>
            </a:r>
            <a:r>
              <a:rPr lang="ru-RU" dirty="0"/>
              <a:t>млрд $ 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19853" y="3276736"/>
            <a:ext cx="1570037" cy="282731"/>
          </a:xfrm>
        </p:spPr>
        <p:txBody>
          <a:bodyPr/>
          <a:lstStyle/>
          <a:p>
            <a:r>
              <a:rPr lang="ru-RU" dirty="0"/>
              <a:t>10 тыс. тонн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81978" y="4224104"/>
            <a:ext cx="2464838" cy="431095"/>
          </a:xfrm>
        </p:spPr>
        <p:txBody>
          <a:bodyPr/>
          <a:lstStyle/>
          <a:p>
            <a:r>
              <a:rPr lang="en-US" dirty="0"/>
              <a:t>IRR</a:t>
            </a:r>
            <a:r>
              <a:rPr lang="ru-RU" dirty="0"/>
              <a:t> – 27,6 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NPV - </a:t>
            </a:r>
            <a:r>
              <a:rPr lang="en-US" dirty="0"/>
              <a:t>$</a:t>
            </a:r>
            <a:r>
              <a:rPr lang="ru-RU" dirty="0"/>
              <a:t> 2,41</a:t>
            </a:r>
            <a:r>
              <a:rPr lang="en-US" dirty="0"/>
              <a:t> </a:t>
            </a:r>
            <a:r>
              <a:rPr lang="ru-RU" dirty="0"/>
              <a:t>млрд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4 года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61457" y="2593317"/>
            <a:ext cx="1570037" cy="282731"/>
          </a:xfrm>
        </p:spPr>
        <p:txBody>
          <a:bodyPr/>
          <a:lstStyle/>
          <a:p>
            <a:r>
              <a:rPr lang="ru-RU" dirty="0"/>
              <a:t>900 млн. </a:t>
            </a:r>
            <a:r>
              <a:rPr lang="en-US" dirty="0"/>
              <a:t>$ 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06907" y="3318681"/>
            <a:ext cx="2106074" cy="403646"/>
          </a:xfrm>
        </p:spPr>
        <p:txBody>
          <a:bodyPr/>
          <a:lstStyle/>
          <a:p>
            <a:r>
              <a:rPr lang="ru-RU" dirty="0"/>
              <a:t>Ташкентская область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</a:t>
            </a:r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uz-Cyrl-UZ" dirty="0"/>
              <a:t>5</a:t>
            </a:r>
            <a:r>
              <a:rPr lang="en-US" dirty="0"/>
              <a:t>0 %</a:t>
            </a:r>
            <a:endParaRPr lang="ru-RU" dirty="0"/>
          </a:p>
          <a:p>
            <a:r>
              <a:rPr lang="ru-RU" dirty="0"/>
              <a:t>Местный рынок: 5</a:t>
            </a:r>
            <a:r>
              <a:rPr lang="en-US" dirty="0"/>
              <a:t>0</a:t>
            </a:r>
            <a:r>
              <a:rPr lang="ru-RU" dirty="0"/>
              <a:t>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331696"/>
          </a:xfrm>
        </p:spPr>
        <p:txBody>
          <a:bodyPr/>
          <a:lstStyle/>
          <a:p>
            <a:r>
              <a:rPr lang="ru-RU" dirty="0"/>
              <a:t>Имеется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Ассоциация </a:t>
            </a:r>
            <a:r>
              <a:rPr lang="en-US" sz="1050" b="1" dirty="0"/>
              <a:t>“</a:t>
            </a:r>
            <a:r>
              <a:rPr lang="ru-RU" sz="1050" b="1" dirty="0" err="1"/>
              <a:t>Узэлтехсаноат</a:t>
            </a:r>
            <a:r>
              <a:rPr lang="en-US" sz="1050" b="1" dirty="0"/>
              <a:t>”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r>
              <a:rPr lang="en-US" sz="900" b="1" dirty="0"/>
              <a:t>info@uzeltexsanoat.uz</a:t>
            </a:r>
            <a:endParaRPr lang="ru-RU" sz="900" dirty="0"/>
          </a:p>
          <a:p>
            <a:endParaRPr lang="ru-RU" sz="9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en-US" b="1" dirty="0"/>
              <a:t>+998</a:t>
            </a:r>
            <a:r>
              <a:rPr lang="ru-RU" b="1" dirty="0"/>
              <a:t>951450554</a:t>
            </a:r>
            <a:endParaRPr lang="ru-RU" dirty="0"/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4EA1774-622A-4414-9B7D-786E997ECC6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8" r="22738"/>
          <a:stretch>
            <a:fillRect/>
          </a:stretch>
        </p:blipFill>
        <p:spPr/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C5B3AFA2-2003-45ED-9053-608D0D094E1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319"/>
          <a:stretch>
            <a:fillRect/>
          </a:stretch>
        </p:blipFill>
        <p:spPr/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7AFF83EA-6956-40AC-912C-0534018441D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3" r="137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1561</TotalTime>
  <Words>62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Гости</cp:lastModifiedBy>
  <cp:revision>155</cp:revision>
  <cp:lastPrinted>2020-02-19T12:33:34Z</cp:lastPrinted>
  <dcterms:created xsi:type="dcterms:W3CDTF">2020-02-19T03:11:15Z</dcterms:created>
  <dcterms:modified xsi:type="dcterms:W3CDTF">2022-08-01T16:04:05Z</dcterms:modified>
</cp:coreProperties>
</file>